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3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6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87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0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98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4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4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6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9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D720-165D-47EF-906D-06CE2C1D5250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414F-6E2C-42F2-AF13-FEBC15F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8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838199"/>
          </a:xfrm>
        </p:spPr>
        <p:txBody>
          <a:bodyPr/>
          <a:lstStyle/>
          <a:p>
            <a:r>
              <a:rPr lang="en-GB" dirty="0" smtClean="0"/>
              <a:t>Internalised discrimination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848600" cy="36576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/>
              <a:t>Everyone: some people are attracted to people of the same sex; this is usual in society.</a:t>
            </a:r>
          </a:p>
          <a:p>
            <a:pPr algn="l"/>
            <a:r>
              <a:rPr lang="en-GB" dirty="0" smtClean="0"/>
              <a:t>Most: this can be difficult to recognise and talk about with others.</a:t>
            </a:r>
          </a:p>
          <a:p>
            <a:pPr algn="l"/>
            <a:r>
              <a:rPr lang="en-GB" dirty="0" smtClean="0"/>
              <a:t>Some: sometimes we have negative feelings because we are different but this is not really our fault.</a:t>
            </a:r>
            <a:endParaRPr lang="en-GB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9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Read the lyrics to ‘Not in that Way’ by Sam Smith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8077200" cy="3962400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en-GB" b="1" dirty="0"/>
              <a:t>"Not In That Way"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And I hate to say I love you</a:t>
            </a:r>
            <a:br>
              <a:rPr lang="en-GB" dirty="0"/>
            </a:br>
            <a:r>
              <a:rPr lang="en-GB" dirty="0"/>
              <a:t>When it's so hard for me</a:t>
            </a:r>
            <a:br>
              <a:rPr lang="en-GB" dirty="0"/>
            </a:br>
            <a:r>
              <a:rPr lang="en-GB" dirty="0"/>
              <a:t>And I hate to say I want you</a:t>
            </a:r>
            <a:br>
              <a:rPr lang="en-GB" dirty="0"/>
            </a:br>
            <a:r>
              <a:rPr lang="en-GB" dirty="0"/>
              <a:t>When you make it so clear</a:t>
            </a:r>
            <a:br>
              <a:rPr lang="en-GB" dirty="0"/>
            </a:br>
            <a:r>
              <a:rPr lang="en-GB" dirty="0"/>
              <a:t>You don't want me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I'd never ask you 'cause deep down I'm certain I know what you'd say</a:t>
            </a:r>
            <a:br>
              <a:rPr lang="en-GB" dirty="0"/>
            </a:br>
            <a:r>
              <a:rPr lang="en-GB" dirty="0"/>
              <a:t>You'd say, "I'm sorry, believe me, I love you </a:t>
            </a:r>
            <a:endParaRPr lang="en-GB" dirty="0" smtClean="0"/>
          </a:p>
          <a:p>
            <a:pPr algn="l"/>
            <a:r>
              <a:rPr lang="en-GB" dirty="0" smtClean="0"/>
              <a:t>but </a:t>
            </a:r>
            <a:r>
              <a:rPr lang="en-GB" dirty="0"/>
              <a:t>not in that way."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And I hate to say I need you</a:t>
            </a:r>
            <a:br>
              <a:rPr lang="en-GB" dirty="0"/>
            </a:br>
            <a:r>
              <a:rPr lang="en-GB" dirty="0"/>
              <a:t>I'm so reliant</a:t>
            </a:r>
            <a:br>
              <a:rPr lang="en-GB" dirty="0"/>
            </a:br>
            <a:r>
              <a:rPr lang="en-GB" dirty="0"/>
              <a:t>I'm so dependent</a:t>
            </a:r>
            <a:br>
              <a:rPr lang="en-GB" dirty="0"/>
            </a:br>
            <a:r>
              <a:rPr lang="en-GB" dirty="0"/>
              <a:t>I'm such a fool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When you're not there,</a:t>
            </a:r>
            <a:br>
              <a:rPr lang="en-GB" dirty="0"/>
            </a:br>
            <a:r>
              <a:rPr lang="en-GB" dirty="0"/>
              <a:t>I find myself singing the blues.</a:t>
            </a:r>
            <a:br>
              <a:rPr lang="en-GB" dirty="0"/>
            </a:br>
            <a:r>
              <a:rPr lang="en-GB" dirty="0"/>
              <a:t>Can't bear,</a:t>
            </a:r>
            <a:br>
              <a:rPr lang="en-GB" dirty="0"/>
            </a:br>
            <a:r>
              <a:rPr lang="en-GB" dirty="0"/>
              <a:t>Can't face the truth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You will never know that feeling</a:t>
            </a:r>
            <a:br>
              <a:rPr lang="en-GB" dirty="0"/>
            </a:br>
            <a:r>
              <a:rPr lang="en-GB" dirty="0"/>
              <a:t>You will never see through these eyes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I'd never ask you 'cause deep down I'm certain I know what you'd say</a:t>
            </a:r>
            <a:br>
              <a:rPr lang="en-GB" dirty="0"/>
            </a:br>
            <a:r>
              <a:rPr lang="en-GB" dirty="0"/>
              <a:t>You'd say, "I'm sorry, believe me, I love you </a:t>
            </a:r>
            <a:endParaRPr lang="en-GB" dirty="0" smtClean="0"/>
          </a:p>
          <a:p>
            <a:pPr algn="l"/>
            <a:r>
              <a:rPr lang="en-GB" dirty="0" smtClean="0"/>
              <a:t>but </a:t>
            </a:r>
            <a:r>
              <a:rPr lang="en-GB" dirty="0"/>
              <a:t>not in that way."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You'd say, "I'm sorry, believe me, I love you </a:t>
            </a:r>
            <a:endParaRPr lang="en-GB" dirty="0" smtClean="0"/>
          </a:p>
          <a:p>
            <a:pPr algn="l"/>
            <a:r>
              <a:rPr lang="en-GB" dirty="0" smtClean="0"/>
              <a:t>but </a:t>
            </a:r>
            <a:r>
              <a:rPr lang="en-GB" dirty="0"/>
              <a:t>not in that way."</a:t>
            </a:r>
          </a:p>
          <a:p>
            <a:endParaRPr lang="en-GB" dirty="0"/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2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012825"/>
          </a:xfrm>
        </p:spPr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924800" cy="2971800"/>
          </a:xfrm>
        </p:spPr>
        <p:txBody>
          <a:bodyPr/>
          <a:lstStyle/>
          <a:p>
            <a:pPr algn="l"/>
            <a:r>
              <a:rPr lang="en-GB" dirty="0" smtClean="0"/>
              <a:t>In the song, the singer clearly fears rejection if they declare their true feelings to their friend. </a:t>
            </a:r>
            <a:r>
              <a:rPr lang="en-GB" dirty="0" smtClean="0"/>
              <a:t>What </a:t>
            </a:r>
            <a:r>
              <a:rPr lang="en-GB" dirty="0" smtClean="0"/>
              <a:t>else might they be frightened of?</a:t>
            </a:r>
          </a:p>
          <a:p>
            <a:pPr algn="l"/>
            <a:r>
              <a:rPr lang="en-GB" dirty="0" smtClean="0"/>
              <a:t>Think of at least 3 things</a:t>
            </a:r>
            <a:endParaRPr lang="en-GB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3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Think about these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How old do you think the person might be?</a:t>
            </a:r>
          </a:p>
          <a:p>
            <a:pPr lvl="0"/>
            <a:r>
              <a:rPr lang="en-GB" dirty="0"/>
              <a:t>Who </a:t>
            </a:r>
            <a:r>
              <a:rPr lang="en-GB" dirty="0" smtClean="0"/>
              <a:t>is the person singing </a:t>
            </a:r>
            <a:r>
              <a:rPr lang="en-GB" dirty="0"/>
              <a:t>to?</a:t>
            </a:r>
          </a:p>
          <a:p>
            <a:pPr lvl="0"/>
            <a:r>
              <a:rPr lang="en-GB" dirty="0"/>
              <a:t>What </a:t>
            </a:r>
            <a:r>
              <a:rPr lang="en-GB" dirty="0" smtClean="0"/>
              <a:t>does the person think will happen?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3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142999"/>
          </a:xfrm>
        </p:spPr>
        <p:txBody>
          <a:bodyPr/>
          <a:lstStyle/>
          <a:p>
            <a:r>
              <a:rPr lang="en-GB" dirty="0" smtClean="0"/>
              <a:t>Sam Smith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153400" cy="3810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Sam Smith is a gay man and his first album was inspired by him finding out that his first love was straight and didn’t feel the same way about him.</a:t>
            </a:r>
          </a:p>
          <a:p>
            <a:pPr algn="l"/>
            <a:r>
              <a:rPr lang="en-GB" dirty="0" smtClean="0"/>
              <a:t>The same song could be sung to a woman by a woman.</a:t>
            </a:r>
          </a:p>
          <a:p>
            <a:pPr algn="l"/>
            <a:r>
              <a:rPr lang="en-GB" dirty="0" smtClean="0"/>
              <a:t>It doesn’t have to be ‘love’. It could be a ‘crush’.</a:t>
            </a:r>
            <a:endParaRPr lang="en-GB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0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315200" cy="3505200"/>
          </a:xfrm>
        </p:spPr>
        <p:txBody>
          <a:bodyPr/>
          <a:lstStyle/>
          <a:p>
            <a:pPr algn="l"/>
            <a:r>
              <a:rPr lang="en-GB" dirty="0" smtClean="0"/>
              <a:t>On your own, imagine this person declares their love to the second person.</a:t>
            </a:r>
          </a:p>
          <a:p>
            <a:pPr algn="l"/>
            <a:r>
              <a:rPr lang="en-GB" dirty="0" smtClean="0"/>
              <a:t>What happens next?</a:t>
            </a:r>
          </a:p>
          <a:p>
            <a:pPr algn="l"/>
            <a:r>
              <a:rPr lang="en-GB" dirty="0" smtClean="0"/>
              <a:t>Write down your answer in a few sentences.</a:t>
            </a:r>
            <a:endParaRPr lang="en-GB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8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Compare your responses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Compare your outcomes. How many people wrote down a happy ending and how many people wrote a sad ending?</a:t>
            </a:r>
            <a:endParaRPr lang="en-GB" dirty="0"/>
          </a:p>
        </p:txBody>
      </p:sp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5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012825"/>
          </a:xfrm>
        </p:spPr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924800" cy="2971800"/>
          </a:xfrm>
        </p:spPr>
        <p:txBody>
          <a:bodyPr/>
          <a:lstStyle/>
          <a:p>
            <a:pPr algn="l"/>
            <a:r>
              <a:rPr lang="en-GB" dirty="0" smtClean="0"/>
              <a:t>In the song, the singer clearly fears rejection if they declare their true feelings to their friend</a:t>
            </a:r>
            <a:r>
              <a:rPr lang="en-GB" smtClean="0"/>
              <a:t>. What </a:t>
            </a:r>
            <a:r>
              <a:rPr lang="en-GB" dirty="0" smtClean="0"/>
              <a:t>else might they be frightened of?</a:t>
            </a:r>
          </a:p>
          <a:p>
            <a:pPr algn="l"/>
            <a:r>
              <a:rPr lang="en-GB" dirty="0" smtClean="0"/>
              <a:t>Think of at least 3 things</a:t>
            </a:r>
            <a:endParaRPr lang="en-GB" dirty="0"/>
          </a:p>
        </p:txBody>
      </p:sp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2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Internalised discrimination 1</vt:lpstr>
      <vt:lpstr>Read the lyrics to ‘Not in that Way’ by Sam Smith</vt:lpstr>
      <vt:lpstr>Homework</vt:lpstr>
      <vt:lpstr>Think about these questions</vt:lpstr>
      <vt:lpstr>Sam Smith</vt:lpstr>
      <vt:lpstr>Activity</vt:lpstr>
      <vt:lpstr>Compare your responses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Internalised discrimination</dc:title>
  <dc:creator>Tony</dc:creator>
  <cp:lastModifiedBy>Tony</cp:lastModifiedBy>
  <cp:revision>13</cp:revision>
  <dcterms:created xsi:type="dcterms:W3CDTF">2017-10-07T11:31:13Z</dcterms:created>
  <dcterms:modified xsi:type="dcterms:W3CDTF">2017-10-09T11:20:45Z</dcterms:modified>
</cp:coreProperties>
</file>